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327" r:id="rId3"/>
    <p:sldId id="258" r:id="rId4"/>
    <p:sldId id="259" r:id="rId5"/>
    <p:sldId id="260" r:id="rId6"/>
    <p:sldId id="262" r:id="rId7"/>
    <p:sldId id="325" r:id="rId8"/>
    <p:sldId id="32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6" r:id="rId17"/>
    <p:sldId id="317" r:id="rId18"/>
    <p:sldId id="319" r:id="rId19"/>
    <p:sldId id="328" r:id="rId20"/>
    <p:sldId id="329" r:id="rId21"/>
    <p:sldId id="330" r:id="rId22"/>
    <p:sldId id="331" r:id="rId23"/>
    <p:sldId id="314" r:id="rId24"/>
    <p:sldId id="315" r:id="rId25"/>
    <p:sldId id="318" r:id="rId26"/>
    <p:sldId id="320" r:id="rId27"/>
    <p:sldId id="321" r:id="rId28"/>
    <p:sldId id="322" r:id="rId29"/>
    <p:sldId id="323" r:id="rId30"/>
    <p:sldId id="324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Inter" panose="02000503000000020004" pitchFamily="2" charset="0"/>
      <p:regular r:id="rId38"/>
      <p:bold r:id="rId39"/>
    </p:embeddedFont>
    <p:embeddedFont>
      <p:font typeface="Microsoft Uighur" panose="02000000000000000000" pitchFamily="2" charset="-78"/>
      <p:regular r:id="rId40"/>
      <p:bold r:id="rId41"/>
    </p:embeddedFont>
    <p:embeddedFont>
      <p:font typeface="Montserrat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39A567-3C8B-4442-B162-D9C55A89EB57}">
  <a:tblStyle styleId="{C639A567-3C8B-4442-B162-D9C55A89EB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14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49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0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4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9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52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74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5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416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18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54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860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859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27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691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424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965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0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495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689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3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82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80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425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88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4" name="Google Shape;44;p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" name="Google Shape;46;p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50;p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6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Node.js Workshop </a:t>
            </a:r>
            <a:r>
              <a:rPr lang="en" sz="4800" b="0" i="1" dirty="0"/>
              <a:t>for</a:t>
            </a:r>
            <a:r>
              <a:rPr lang="ar-EG" sz="4800" b="0" i="1" dirty="0"/>
              <a:t> </a:t>
            </a:r>
            <a:r>
              <a:rPr lang="en-US" sz="4800" b="0" i="1" dirty="0"/>
              <a:t>backend</a:t>
            </a:r>
            <a:endParaRPr sz="4800" b="0" i="1" dirty="0"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Session 0: Introduction</a:t>
            </a:r>
            <a:endParaRPr dirty="0"/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2+ CSS Dropdown Menus - csshint - A designer hub">
            <a:extLst>
              <a:ext uri="{FF2B5EF4-FFF2-40B4-BE49-F238E27FC236}">
                <a16:creationId xmlns:a16="http://schemas.microsoft.com/office/drawing/2014/main" id="{3200B117-ACEF-96B3-83E0-AE1C994CF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" b="11219"/>
          <a:stretch/>
        </p:blipFill>
        <p:spPr bwMode="auto">
          <a:xfrm>
            <a:off x="1034092" y="1234320"/>
            <a:ext cx="7120055" cy="330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eating Interactive Animated Gifs for E-Learning | The Rapid E-Learning  Blog">
            <a:extLst>
              <a:ext uri="{FF2B5EF4-FFF2-40B4-BE49-F238E27FC236}">
                <a16:creationId xmlns:a16="http://schemas.microsoft.com/office/drawing/2014/main" id="{BA78FB50-9AE0-6CB1-2ECB-AD349A76C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3033" r="1326" b="6404"/>
          <a:stretch/>
        </p:blipFill>
        <p:spPr bwMode="auto">
          <a:xfrm>
            <a:off x="2086204" y="1228327"/>
            <a:ext cx="5015831" cy="33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with 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4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343174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syntax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720000" y="3343674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basic syntax for JavaScript</a:t>
            </a: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1534181" cy="562396"/>
              <a:chOff x="1096075" y="487799"/>
              <a:chExt cx="3152210" cy="1155530"/>
            </a:xfrm>
          </p:grpSpPr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FCDA3-D796-A20B-5A2C-22EFF038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10" y="1151589"/>
            <a:ext cx="1278170" cy="12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51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34558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0183E-EF7E-A13A-3319-7383EC7559AE}"/>
              </a:ext>
            </a:extLst>
          </p:cNvPr>
          <p:cNvSpPr txBox="1"/>
          <p:nvPr/>
        </p:nvSpPr>
        <p:spPr>
          <a:xfrm>
            <a:off x="645658" y="1714913"/>
            <a:ext cx="3777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numbers are stored as double-precision 64-bit binary format IEEE 754 values, like double in Java or C#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92AFC-344C-CCD0-ED8A-DDE63B6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26" y="1669071"/>
            <a:ext cx="2949196" cy="670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67EF0-8FA5-B4D1-255D-10483347139F}"/>
              </a:ext>
            </a:extLst>
          </p:cNvPr>
          <p:cNvSpPr txBox="1"/>
          <p:nvPr/>
        </p:nvSpPr>
        <p:spPr>
          <a:xfrm>
            <a:off x="645658" y="269488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DF482-5BBA-EF41-76CB-8B62F28249B4}"/>
              </a:ext>
            </a:extLst>
          </p:cNvPr>
          <p:cNvSpPr txBox="1"/>
          <p:nvPr/>
        </p:nvSpPr>
        <p:spPr>
          <a:xfrm>
            <a:off x="645658" y="3064213"/>
            <a:ext cx="377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 sequence of characters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8048F-5327-7406-74E0-4AE150BE1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" t="17999" r="3320" b="19893"/>
          <a:stretch/>
        </p:blipFill>
        <p:spPr>
          <a:xfrm>
            <a:off x="3801485" y="2931751"/>
            <a:ext cx="4296937" cy="57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DBBCDB-271B-512F-CF24-7496ECC42159}"/>
              </a:ext>
            </a:extLst>
          </p:cNvPr>
          <p:cNvSpPr txBox="1"/>
          <p:nvPr/>
        </p:nvSpPr>
        <p:spPr>
          <a:xfrm>
            <a:off x="645658" y="374098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Boolean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5094-6EAF-4BD6-2CC8-1C305ADE36EF}"/>
              </a:ext>
            </a:extLst>
          </p:cNvPr>
          <p:cNvSpPr txBox="1"/>
          <p:nvPr/>
        </p:nvSpPr>
        <p:spPr>
          <a:xfrm>
            <a:off x="645658" y="4110321"/>
            <a:ext cx="377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True or False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AFF0ED-F4D2-3D79-BE3F-8F49F0726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485" y="3895550"/>
            <a:ext cx="2766300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sym typeface="Montserrat"/>
              </a:rPr>
              <a:t>BitInt</a:t>
            </a:r>
            <a:endParaRPr lang="en-US" sz="1800" b="1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0183E-EF7E-A13A-3319-7383EC7559AE}"/>
              </a:ext>
            </a:extLst>
          </p:cNvPr>
          <p:cNvSpPr txBox="1"/>
          <p:nvPr/>
        </p:nvSpPr>
        <p:spPr>
          <a:xfrm>
            <a:off x="645658" y="1863593"/>
            <a:ext cx="4022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BigInt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 is a primitive data type in JavaScript that represents numeric values which are too large to be represented by the Number primitive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6849AB-F088-37AC-BEE8-EC4777BA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6" y="3387754"/>
            <a:ext cx="8001327" cy="5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5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Undefined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0183E-EF7E-A13A-3319-7383EC7559AE}"/>
              </a:ext>
            </a:extLst>
          </p:cNvPr>
          <p:cNvSpPr txBox="1"/>
          <p:nvPr/>
        </p:nvSpPr>
        <p:spPr>
          <a:xfrm>
            <a:off x="645658" y="1863593"/>
            <a:ext cx="377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 variable has been declared, but no value has been assigned to it yet. It is also the default value of function parameters if no value is passed in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67EF0-8FA5-B4D1-255D-10483347139F}"/>
              </a:ext>
            </a:extLst>
          </p:cNvPr>
          <p:cNvSpPr txBox="1"/>
          <p:nvPr/>
        </p:nvSpPr>
        <p:spPr>
          <a:xfrm>
            <a:off x="645658" y="294763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Null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DF482-5BBA-EF41-76CB-8B62F28249B4}"/>
              </a:ext>
            </a:extLst>
          </p:cNvPr>
          <p:cNvSpPr txBox="1"/>
          <p:nvPr/>
        </p:nvSpPr>
        <p:spPr>
          <a:xfrm>
            <a:off x="645658" y="3316969"/>
            <a:ext cx="377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represent the intentional absence of any object value.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BA387-4CAA-D739-35B1-66588E67C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73" r="22961"/>
          <a:stretch/>
        </p:blipFill>
        <p:spPr>
          <a:xfrm>
            <a:off x="4916824" y="1863593"/>
            <a:ext cx="2160484" cy="472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1BB4BA-84D6-7F1B-F233-BF08DD36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823" y="3184506"/>
            <a:ext cx="2088061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0183E-EF7E-A13A-3319-7383EC7559AE}"/>
              </a:ext>
            </a:extLst>
          </p:cNvPr>
          <p:cNvSpPr txBox="1"/>
          <p:nvPr/>
        </p:nvSpPr>
        <p:spPr>
          <a:xfrm>
            <a:off x="645659" y="1863593"/>
            <a:ext cx="352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Object in JavaScript is used to represent a collection of properties in the form of name and value pairs. It is the most important data types in JS.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0E638-217E-28CF-D956-85BBB6058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9"/>
          <a:stretch/>
        </p:blipFill>
        <p:spPr>
          <a:xfrm>
            <a:off x="4174538" y="1494419"/>
            <a:ext cx="2255999" cy="200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A9D62-C359-E74A-6464-3B3118BDB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"/>
          <a:stretch/>
        </p:blipFill>
        <p:spPr>
          <a:xfrm>
            <a:off x="4174538" y="1494262"/>
            <a:ext cx="4174008" cy="2721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A40F06-8D7C-4EA1-B03D-239A07821760}"/>
              </a:ext>
            </a:extLst>
          </p:cNvPr>
          <p:cNvSpPr txBox="1"/>
          <p:nvPr/>
        </p:nvSpPr>
        <p:spPr>
          <a:xfrm>
            <a:off x="645659" y="3039624"/>
            <a:ext cx="352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All complex data types are Objects in JavaScript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F46411-E44F-DD26-7A4B-1DA9FA5EE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587"/>
          <a:stretch/>
        </p:blipFill>
        <p:spPr>
          <a:xfrm>
            <a:off x="4174538" y="1521658"/>
            <a:ext cx="4323804" cy="264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A0C0C2-D6A0-53D6-1D30-4FD25DB64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758" y="1494261"/>
            <a:ext cx="4342583" cy="27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Declaring a variable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var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44F1-A92B-355D-8B6F-A6417F76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54" y="1374100"/>
            <a:ext cx="2911092" cy="609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DDD062-FB79-4602-0FB5-C1F08CDFA1FA}"/>
              </a:ext>
            </a:extLst>
          </p:cNvPr>
          <p:cNvSpPr txBox="1"/>
          <p:nvPr/>
        </p:nvSpPr>
        <p:spPr>
          <a:xfrm>
            <a:off x="719999" y="2110039"/>
            <a:ext cx="42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Function scope instead of block scope</a:t>
            </a:r>
            <a:br>
              <a:rPr lang="en-US" dirty="0">
                <a:solidFill>
                  <a:schemeClr val="dk1"/>
                </a:solidFill>
                <a:latin typeface="Inter"/>
                <a:ea typeface="Inter"/>
              </a:rPr>
            </a:b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Variables defined with var are partially hoisted 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AB1357-90AE-3574-6A01-24E4B5A6A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57"/>
          <a:stretch/>
        </p:blipFill>
        <p:spPr>
          <a:xfrm>
            <a:off x="5056814" y="2770681"/>
            <a:ext cx="2266117" cy="1712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9AE59-BFDE-CF63-5C65-C2AD566B5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169" y="2755812"/>
            <a:ext cx="3107562" cy="17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Declaring a variable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Let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DD062-FB79-4602-0FB5-C1F08CDFA1FA}"/>
              </a:ext>
            </a:extLst>
          </p:cNvPr>
          <p:cNvSpPr txBox="1"/>
          <p:nvPr/>
        </p:nvSpPr>
        <p:spPr>
          <a:xfrm>
            <a:off x="720000" y="2110039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Function scope and block scope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AB6B6-C8CF-A7C9-89B2-C8032ED7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56" y="1363445"/>
            <a:ext cx="2742288" cy="627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C7DCD-EA41-3559-7A45-7EACACD0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93" y="2664262"/>
            <a:ext cx="3368813" cy="18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Declaring a variable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Const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DD062-FB79-4602-0FB5-C1F08CDFA1FA}"/>
              </a:ext>
            </a:extLst>
          </p:cNvPr>
          <p:cNvSpPr txBox="1"/>
          <p:nvPr/>
        </p:nvSpPr>
        <p:spPr>
          <a:xfrm>
            <a:off x="720000" y="2110039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Function scope and block scope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52A5-0961-500D-D3CD-11E3A9DA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29" y="2571750"/>
            <a:ext cx="5513341" cy="17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0183E-EF7E-A13A-3319-7383EC7559AE}"/>
              </a:ext>
            </a:extLst>
          </p:cNvPr>
          <p:cNvSpPr txBox="1"/>
          <p:nvPr/>
        </p:nvSpPr>
        <p:spPr>
          <a:xfrm>
            <a:off x="645659" y="1947413"/>
            <a:ext cx="352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store multiple values in a single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3FA06-DB35-A997-C708-BDA7DDB6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48" y="1947413"/>
            <a:ext cx="3703641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4B77B-E453-5B7F-F471-80D8EF00A401}"/>
              </a:ext>
            </a:extLst>
          </p:cNvPr>
          <p:cNvSpPr txBox="1"/>
          <p:nvPr/>
        </p:nvSpPr>
        <p:spPr>
          <a:xfrm>
            <a:off x="720000" y="3760928"/>
            <a:ext cx="309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Arrays can store elements of different data types in the same array</a:t>
            </a:r>
            <a:endParaRPr lang="en-US" dirty="0">
              <a:solidFill>
                <a:schemeClr val="dk1"/>
              </a:solidFill>
              <a:latin typeface="Inter"/>
              <a:ea typeface="Inter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3ABD9D-4F9F-13EB-9F48-19143BD84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244" y="3899145"/>
            <a:ext cx="5091056" cy="4419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0FD5D3-D889-C58A-7462-F826F61C4475}"/>
              </a:ext>
            </a:extLst>
          </p:cNvPr>
          <p:cNvSpPr txBox="1"/>
          <p:nvPr/>
        </p:nvSpPr>
        <p:spPr>
          <a:xfrm>
            <a:off x="645658" y="2694092"/>
            <a:ext cx="3093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dk1"/>
                </a:solidFill>
                <a:latin typeface="Inter"/>
                <a:ea typeface="Inter"/>
              </a:rPr>
              <a:t>Arrays have a “length” property that returns the number of elements in the array </a:t>
            </a:r>
          </a:p>
          <a:p>
            <a:endParaRPr lang="en-US" dirty="0">
              <a:solidFill>
                <a:schemeClr val="dk1"/>
              </a:solidFill>
              <a:latin typeface="Inter"/>
              <a:ea typeface="Inter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9C2D94-BCED-DCCA-34BF-3887B70A3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01" y="2852541"/>
            <a:ext cx="4694327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48;p53">
            <a:extLst>
              <a:ext uri="{FF2B5EF4-FFF2-40B4-BE49-F238E27FC236}">
                <a16:creationId xmlns:a16="http://schemas.microsoft.com/office/drawing/2014/main" id="{8EA89100-A58E-594C-63C8-E9435DE68238}"/>
              </a:ext>
            </a:extLst>
          </p:cNvPr>
          <p:cNvSpPr txBox="1"/>
          <p:nvPr/>
        </p:nvSpPr>
        <p:spPr>
          <a:xfrm>
            <a:off x="448220" y="2254625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 to JS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Google Shape;2449;p53">
            <a:extLst>
              <a:ext uri="{FF2B5EF4-FFF2-40B4-BE49-F238E27FC236}">
                <a16:creationId xmlns:a16="http://schemas.microsoft.com/office/drawing/2014/main" id="{FF1CAA07-E163-D844-D1E5-C9374C1A211B}"/>
              </a:ext>
            </a:extLst>
          </p:cNvPr>
          <p:cNvSpPr txBox="1"/>
          <p:nvPr/>
        </p:nvSpPr>
        <p:spPr>
          <a:xfrm>
            <a:off x="448220" y="1862292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0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2450;p53">
            <a:extLst>
              <a:ext uri="{FF2B5EF4-FFF2-40B4-BE49-F238E27FC236}">
                <a16:creationId xmlns:a16="http://schemas.microsoft.com/office/drawing/2014/main" id="{ACE65DDC-88B8-E8A4-39D1-09AA23D46FAE}"/>
              </a:ext>
            </a:extLst>
          </p:cNvPr>
          <p:cNvSpPr txBox="1"/>
          <p:nvPr/>
        </p:nvSpPr>
        <p:spPr>
          <a:xfrm>
            <a:off x="2441861" y="2254625"/>
            <a:ext cx="2130140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 to node and module systems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Google Shape;2451;p53">
            <a:extLst>
              <a:ext uri="{FF2B5EF4-FFF2-40B4-BE49-F238E27FC236}">
                <a16:creationId xmlns:a16="http://schemas.microsoft.com/office/drawing/2014/main" id="{2D3E4BB3-729C-FD9D-68BF-2AA9F36FCCD6}"/>
              </a:ext>
            </a:extLst>
          </p:cNvPr>
          <p:cNvSpPr txBox="1"/>
          <p:nvPr/>
        </p:nvSpPr>
        <p:spPr>
          <a:xfrm>
            <a:off x="2578359" y="1862292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1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452;p53">
            <a:extLst>
              <a:ext uri="{FF2B5EF4-FFF2-40B4-BE49-F238E27FC236}">
                <a16:creationId xmlns:a16="http://schemas.microsoft.com/office/drawing/2014/main" id="{9EDF975E-F61F-B7D0-0840-BF7ECB4A4B70}"/>
              </a:ext>
            </a:extLst>
          </p:cNvPr>
          <p:cNvSpPr txBox="1"/>
          <p:nvPr/>
        </p:nvSpPr>
        <p:spPr>
          <a:xfrm>
            <a:off x="4708498" y="2254625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REST APIs and HTTP protocol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Google Shape;2453;p53">
            <a:extLst>
              <a:ext uri="{FF2B5EF4-FFF2-40B4-BE49-F238E27FC236}">
                <a16:creationId xmlns:a16="http://schemas.microsoft.com/office/drawing/2014/main" id="{4D1DA51F-01DF-99BC-2163-FCDB6A9E057D}"/>
              </a:ext>
            </a:extLst>
          </p:cNvPr>
          <p:cNvSpPr txBox="1"/>
          <p:nvPr/>
        </p:nvSpPr>
        <p:spPr>
          <a:xfrm>
            <a:off x="4708498" y="1862292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2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454;p53">
            <a:extLst>
              <a:ext uri="{FF2B5EF4-FFF2-40B4-BE49-F238E27FC236}">
                <a16:creationId xmlns:a16="http://schemas.microsoft.com/office/drawing/2014/main" id="{FBA05C59-2D7A-2C06-87F6-A63CABB59905}"/>
              </a:ext>
            </a:extLst>
          </p:cNvPr>
          <p:cNvSpPr txBox="1"/>
          <p:nvPr/>
        </p:nvSpPr>
        <p:spPr>
          <a:xfrm>
            <a:off x="6838636" y="2254632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Express.js – MVC - MongoDB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2455;p53">
            <a:extLst>
              <a:ext uri="{FF2B5EF4-FFF2-40B4-BE49-F238E27FC236}">
                <a16:creationId xmlns:a16="http://schemas.microsoft.com/office/drawing/2014/main" id="{7014F3A5-BD63-460E-24BB-7A438A06D9DA}"/>
              </a:ext>
            </a:extLst>
          </p:cNvPr>
          <p:cNvSpPr txBox="1"/>
          <p:nvPr/>
        </p:nvSpPr>
        <p:spPr>
          <a:xfrm>
            <a:off x="6838636" y="1862292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3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456;p53">
            <a:extLst>
              <a:ext uri="{FF2B5EF4-FFF2-40B4-BE49-F238E27FC236}">
                <a16:creationId xmlns:a16="http://schemas.microsoft.com/office/drawing/2014/main" id="{8A45023F-48BD-D797-EA9E-705CAFDA1207}"/>
              </a:ext>
            </a:extLst>
          </p:cNvPr>
          <p:cNvSpPr txBox="1"/>
          <p:nvPr/>
        </p:nvSpPr>
        <p:spPr>
          <a:xfrm>
            <a:off x="448220" y="3995258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Web security and user authentication</a:t>
            </a:r>
          </a:p>
        </p:txBody>
      </p:sp>
      <p:sp>
        <p:nvSpPr>
          <p:cNvPr id="15" name="Google Shape;2457;p53">
            <a:extLst>
              <a:ext uri="{FF2B5EF4-FFF2-40B4-BE49-F238E27FC236}">
                <a16:creationId xmlns:a16="http://schemas.microsoft.com/office/drawing/2014/main" id="{E7A7DF54-A1E8-54B4-4932-40747000EA34}"/>
              </a:ext>
            </a:extLst>
          </p:cNvPr>
          <p:cNvSpPr txBox="1"/>
          <p:nvPr/>
        </p:nvSpPr>
        <p:spPr>
          <a:xfrm>
            <a:off x="448220" y="3602918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4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2458;p53">
            <a:extLst>
              <a:ext uri="{FF2B5EF4-FFF2-40B4-BE49-F238E27FC236}">
                <a16:creationId xmlns:a16="http://schemas.microsoft.com/office/drawing/2014/main" id="{23F2C06D-1379-43C7-CB36-55D75260EE72}"/>
              </a:ext>
            </a:extLst>
          </p:cNvPr>
          <p:cNvSpPr txBox="1"/>
          <p:nvPr/>
        </p:nvSpPr>
        <p:spPr>
          <a:xfrm>
            <a:off x="2578358" y="4007348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Git and GitHub</a:t>
            </a:r>
            <a:endParaRPr lang="en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-Testing </a:t>
            </a:r>
          </a:p>
        </p:txBody>
      </p:sp>
      <p:sp>
        <p:nvSpPr>
          <p:cNvPr id="17" name="Google Shape;2459;p53">
            <a:extLst>
              <a:ext uri="{FF2B5EF4-FFF2-40B4-BE49-F238E27FC236}">
                <a16:creationId xmlns:a16="http://schemas.microsoft.com/office/drawing/2014/main" id="{721E903E-69B8-0894-7A1A-89BC7DCF0702}"/>
              </a:ext>
            </a:extLst>
          </p:cNvPr>
          <p:cNvSpPr txBox="1"/>
          <p:nvPr/>
        </p:nvSpPr>
        <p:spPr>
          <a:xfrm>
            <a:off x="2578359" y="3602918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5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" name="Google Shape;2460;p53">
            <a:extLst>
              <a:ext uri="{FF2B5EF4-FFF2-40B4-BE49-F238E27FC236}">
                <a16:creationId xmlns:a16="http://schemas.microsoft.com/office/drawing/2014/main" id="{08C7D9D5-5CA7-7B77-F48A-CD8AC030B11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305363" y="2064279"/>
            <a:ext cx="272997" cy="511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461;p53">
            <a:extLst>
              <a:ext uri="{FF2B5EF4-FFF2-40B4-BE49-F238E27FC236}">
                <a16:creationId xmlns:a16="http://schemas.microsoft.com/office/drawing/2014/main" id="{46BE9634-C404-1A0B-117A-0899387105C5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4435502" y="2064279"/>
            <a:ext cx="272997" cy="511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464;p53">
            <a:extLst>
              <a:ext uri="{FF2B5EF4-FFF2-40B4-BE49-F238E27FC236}">
                <a16:creationId xmlns:a16="http://schemas.microsoft.com/office/drawing/2014/main" id="{E5AA7819-3634-002C-2358-16B6FCE806C2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2305363" y="3804905"/>
            <a:ext cx="272997" cy="511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2458;p53">
            <a:extLst>
              <a:ext uri="{FF2B5EF4-FFF2-40B4-BE49-F238E27FC236}">
                <a16:creationId xmlns:a16="http://schemas.microsoft.com/office/drawing/2014/main" id="{E23CD1A2-FDA5-82EA-CB00-2CC2593A7A23}"/>
              </a:ext>
            </a:extLst>
          </p:cNvPr>
          <p:cNvSpPr txBox="1"/>
          <p:nvPr/>
        </p:nvSpPr>
        <p:spPr>
          <a:xfrm>
            <a:off x="4708498" y="3983625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CI - Deployment [Render – AWS]</a:t>
            </a:r>
            <a:endParaRPr lang="en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" name="Google Shape;2459;p53">
            <a:extLst>
              <a:ext uri="{FF2B5EF4-FFF2-40B4-BE49-F238E27FC236}">
                <a16:creationId xmlns:a16="http://schemas.microsoft.com/office/drawing/2014/main" id="{3DF6EF61-7ED4-66C6-CF78-1F312BCA75FC}"/>
              </a:ext>
            </a:extLst>
          </p:cNvPr>
          <p:cNvSpPr txBox="1"/>
          <p:nvPr/>
        </p:nvSpPr>
        <p:spPr>
          <a:xfrm>
            <a:off x="4708498" y="3591285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</a:t>
            </a:r>
            <a:r>
              <a:rPr lang="ar-EG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" name="Google Shape;2464;p53">
            <a:extLst>
              <a:ext uri="{FF2B5EF4-FFF2-40B4-BE49-F238E27FC236}">
                <a16:creationId xmlns:a16="http://schemas.microsoft.com/office/drawing/2014/main" id="{18931DA5-60E2-DF15-BD40-20D29913696B}"/>
              </a:ext>
            </a:extLst>
          </p:cNvPr>
          <p:cNvCxnSpPr/>
          <p:nvPr/>
        </p:nvCxnSpPr>
        <p:spPr>
          <a:xfrm>
            <a:off x="4435501" y="3805416"/>
            <a:ext cx="272997" cy="511"/>
          </a:xfrm>
          <a:prstGeom prst="bentConnector3">
            <a:avLst>
              <a:gd name="adj1" fmla="val 7079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458;p53">
            <a:extLst>
              <a:ext uri="{FF2B5EF4-FFF2-40B4-BE49-F238E27FC236}">
                <a16:creationId xmlns:a16="http://schemas.microsoft.com/office/drawing/2014/main" id="{4C377246-015B-43F7-730A-C4C092EFFF5E}"/>
              </a:ext>
            </a:extLst>
          </p:cNvPr>
          <p:cNvSpPr txBox="1"/>
          <p:nvPr/>
        </p:nvSpPr>
        <p:spPr>
          <a:xfrm>
            <a:off x="6838637" y="3971992"/>
            <a:ext cx="1857143" cy="5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Final project</a:t>
            </a:r>
          </a:p>
        </p:txBody>
      </p:sp>
      <p:sp>
        <p:nvSpPr>
          <p:cNvPr id="49" name="Google Shape;2459;p53">
            <a:extLst>
              <a:ext uri="{FF2B5EF4-FFF2-40B4-BE49-F238E27FC236}">
                <a16:creationId xmlns:a16="http://schemas.microsoft.com/office/drawing/2014/main" id="{1C982381-42C3-E762-6A8D-5A065DF25375}"/>
              </a:ext>
            </a:extLst>
          </p:cNvPr>
          <p:cNvSpPr txBox="1"/>
          <p:nvPr/>
        </p:nvSpPr>
        <p:spPr>
          <a:xfrm>
            <a:off x="6838637" y="3579652"/>
            <a:ext cx="1857143" cy="4039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 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" name="Google Shape;2464;p53">
            <a:extLst>
              <a:ext uri="{FF2B5EF4-FFF2-40B4-BE49-F238E27FC236}">
                <a16:creationId xmlns:a16="http://schemas.microsoft.com/office/drawing/2014/main" id="{EBBA0206-DC63-8C14-C80E-050FB13F5EF6}"/>
              </a:ext>
            </a:extLst>
          </p:cNvPr>
          <p:cNvCxnSpPr/>
          <p:nvPr/>
        </p:nvCxnSpPr>
        <p:spPr>
          <a:xfrm>
            <a:off x="6565640" y="3793783"/>
            <a:ext cx="272997" cy="511"/>
          </a:xfrm>
          <a:prstGeom prst="bentConnector3">
            <a:avLst>
              <a:gd name="adj1" fmla="val 7079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464;p53">
            <a:extLst>
              <a:ext uri="{FF2B5EF4-FFF2-40B4-BE49-F238E27FC236}">
                <a16:creationId xmlns:a16="http://schemas.microsoft.com/office/drawing/2014/main" id="{BC151D39-6A10-14BD-509A-591177971685}"/>
              </a:ext>
            </a:extLst>
          </p:cNvPr>
          <p:cNvCxnSpPr/>
          <p:nvPr/>
        </p:nvCxnSpPr>
        <p:spPr>
          <a:xfrm>
            <a:off x="6565639" y="2074607"/>
            <a:ext cx="272997" cy="511"/>
          </a:xfrm>
          <a:prstGeom prst="bentConnector3">
            <a:avLst>
              <a:gd name="adj1" fmla="val 7079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739;p35">
            <a:extLst>
              <a:ext uri="{FF2B5EF4-FFF2-40B4-BE49-F238E27FC236}">
                <a16:creationId xmlns:a16="http://schemas.microsoft.com/office/drawing/2014/main" id="{E585734A-4F8A-25C9-F3DF-A6A64784264C}"/>
              </a:ext>
            </a:extLst>
          </p:cNvPr>
          <p:cNvSpPr txBox="1">
            <a:spLocks/>
          </p:cNvSpPr>
          <p:nvPr/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3000" dirty="0"/>
              <a:t>Workshop timeline</a:t>
            </a:r>
          </a:p>
        </p:txBody>
      </p:sp>
    </p:spTree>
    <p:extLst>
      <p:ext uri="{BB962C8B-B14F-4D97-AF65-F5344CB8AC3E}">
        <p14:creationId xmlns:p14="http://schemas.microsoft.com/office/powerpoint/2010/main" val="497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43" grpId="0"/>
      <p:bldP spid="44" grpId="0" animBg="1"/>
      <p:bldP spid="48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Arrays methods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push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40A2C-36D2-619E-A3D9-FB510B4F372E}"/>
              </a:ext>
            </a:extLst>
          </p:cNvPr>
          <p:cNvSpPr txBox="1"/>
          <p:nvPr/>
        </p:nvSpPr>
        <p:spPr>
          <a:xfrm>
            <a:off x="645659" y="1863593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Add element to [end] the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7B4AA-AD6C-EDF9-78B6-BA3503534D4B}"/>
              </a:ext>
            </a:extLst>
          </p:cNvPr>
          <p:cNvSpPr txBox="1"/>
          <p:nvPr/>
        </p:nvSpPr>
        <p:spPr>
          <a:xfrm>
            <a:off x="611446" y="220185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pop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1A8BF-437A-84AA-DEE4-B2989C7518C5}"/>
              </a:ext>
            </a:extLst>
          </p:cNvPr>
          <p:cNvSpPr txBox="1"/>
          <p:nvPr/>
        </p:nvSpPr>
        <p:spPr>
          <a:xfrm>
            <a:off x="611447" y="2540702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remove element from [end] the 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0A27C-5D41-919F-AC2C-A3F8E99594D8}"/>
              </a:ext>
            </a:extLst>
          </p:cNvPr>
          <p:cNvSpPr txBox="1"/>
          <p:nvPr/>
        </p:nvSpPr>
        <p:spPr>
          <a:xfrm>
            <a:off x="645658" y="297913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07302-5A5F-BF78-AE2F-13F0D3D3C067}"/>
              </a:ext>
            </a:extLst>
          </p:cNvPr>
          <p:cNvSpPr txBox="1"/>
          <p:nvPr/>
        </p:nvSpPr>
        <p:spPr>
          <a:xfrm>
            <a:off x="645659" y="3264650"/>
            <a:ext cx="352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remove element from [beginning] the array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8F6C8-CF91-9D9D-C938-74F849A2480D}"/>
              </a:ext>
            </a:extLst>
          </p:cNvPr>
          <p:cNvSpPr txBox="1"/>
          <p:nvPr/>
        </p:nvSpPr>
        <p:spPr>
          <a:xfrm>
            <a:off x="645658" y="386075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unshift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6B80F-F8B5-5DA2-B6BC-8C47376BEE56}"/>
              </a:ext>
            </a:extLst>
          </p:cNvPr>
          <p:cNvSpPr txBox="1"/>
          <p:nvPr/>
        </p:nvSpPr>
        <p:spPr>
          <a:xfrm>
            <a:off x="645659" y="4153886"/>
            <a:ext cx="2867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Add element to [beginning] the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76534C-855E-6132-2F2B-2A5D39F5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82" y="1664029"/>
            <a:ext cx="1783235" cy="495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73573E-6A36-643F-2C16-CD767165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582" y="2379740"/>
            <a:ext cx="1806097" cy="4343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CDD2E0-1D51-CE6E-396F-6A387E837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582" y="3131281"/>
            <a:ext cx="2049958" cy="4343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849FE9-7A1D-7B8E-463E-B316B4392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151" y="3955749"/>
            <a:ext cx="2072820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  <p:bldP spid="12" grpId="0"/>
      <p:bldP spid="13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40A2C-36D2-619E-A3D9-FB510B4F372E}"/>
              </a:ext>
            </a:extLst>
          </p:cNvPr>
          <p:cNvSpPr txBox="1"/>
          <p:nvPr/>
        </p:nvSpPr>
        <p:spPr>
          <a:xfrm>
            <a:off x="645659" y="1863593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Functions are reusable blocks of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6B98-F6D4-B8B4-A938-21BF77DA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39" y="1494261"/>
            <a:ext cx="4381704" cy="978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27EAB-06C3-B3BC-C91C-C04AB14D4EE1}"/>
              </a:ext>
            </a:extLst>
          </p:cNvPr>
          <p:cNvSpPr txBox="1"/>
          <p:nvPr/>
        </p:nvSpPr>
        <p:spPr>
          <a:xfrm>
            <a:off x="645659" y="2972131"/>
            <a:ext cx="352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Functions in JS are objects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86780-9F4E-0C6A-5B99-7B3CBAE19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538" y="2719147"/>
            <a:ext cx="4229299" cy="9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 shapes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9" y="18635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1800" b="1">
                <a:solidFill>
                  <a:schemeClr val="dk1"/>
                </a:solidFill>
                <a:latin typeface="Montserrat"/>
              </a:defRPr>
            </a:lvl1pPr>
          </a:lstStyle>
          <a:p>
            <a:r>
              <a:rPr lang="en-US" dirty="0">
                <a:sym typeface="Montserrat"/>
              </a:rPr>
              <a:t>Normal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6B98-F6D4-B8B4-A938-21BF77DA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33" y="1466819"/>
            <a:ext cx="4381704" cy="978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27EAB-06C3-B3BC-C91C-C04AB14D4EE1}"/>
              </a:ext>
            </a:extLst>
          </p:cNvPr>
          <p:cNvSpPr txBox="1"/>
          <p:nvPr/>
        </p:nvSpPr>
        <p:spPr>
          <a:xfrm>
            <a:off x="645659" y="2727696"/>
            <a:ext cx="352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Inter"/>
                <a:ea typeface="Inter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Montserrat"/>
                <a:ea typeface="Arial"/>
              </a:rPr>
              <a:t>Anonymous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86780-9F4E-0C6A-5B99-7B3CBAE19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33" y="2515363"/>
            <a:ext cx="4229299" cy="987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D31A6C-5FE4-5A37-FFD5-011E6EAB63B9}"/>
              </a:ext>
            </a:extLst>
          </p:cNvPr>
          <p:cNvSpPr txBox="1"/>
          <p:nvPr/>
        </p:nvSpPr>
        <p:spPr>
          <a:xfrm>
            <a:off x="645659" y="3812771"/>
            <a:ext cx="352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Inter"/>
                <a:ea typeface="Inter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Montserrat"/>
                <a:ea typeface="Arial"/>
              </a:rPr>
              <a:t>Arrow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88EF-7152-720D-E968-712052ABD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916" y="3625942"/>
            <a:ext cx="4380921" cy="9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If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C7F5-F67F-03CE-303F-B50E4CBC9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26" y="1925914"/>
            <a:ext cx="5070948" cy="24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Switch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C4D0E-E61C-7FB3-674D-06D3DDA8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45" y="1678927"/>
            <a:ext cx="3057910" cy="28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Ternary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7E4F6-D141-4342-C395-A757E335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59" y="2380695"/>
            <a:ext cx="3503282" cy="2017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11D57-6CBD-6963-8206-8F8C5D32C908}"/>
              </a:ext>
            </a:extLst>
          </p:cNvPr>
          <p:cNvSpPr txBox="1"/>
          <p:nvPr/>
        </p:nvSpPr>
        <p:spPr>
          <a:xfrm>
            <a:off x="2926357" y="1960376"/>
            <a:ext cx="3291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Condition ?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valueIfTrue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 :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valueIfFalse</a:t>
            </a:r>
            <a:endParaRPr lang="en-US" dirty="0">
              <a:solidFill>
                <a:schemeClr val="dk1"/>
              </a:solidFill>
              <a:latin typeface="Inter"/>
              <a:ea typeface="Int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E6454-6BF8-A59C-C4EE-4112FE0CF010}"/>
              </a:ext>
            </a:extLst>
          </p:cNvPr>
          <p:cNvSpPr/>
          <p:nvPr/>
        </p:nvSpPr>
        <p:spPr>
          <a:xfrm>
            <a:off x="4149090" y="3200400"/>
            <a:ext cx="1878330" cy="430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6A07A-6DF8-7050-AFB8-3EE4BEBE7B73}"/>
              </a:ext>
            </a:extLst>
          </p:cNvPr>
          <p:cNvSpPr/>
          <p:nvPr/>
        </p:nvSpPr>
        <p:spPr>
          <a:xfrm>
            <a:off x="4196080" y="3274060"/>
            <a:ext cx="688340" cy="280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DFEA5-3AB6-19EC-E21E-6F36B172D40D}"/>
              </a:ext>
            </a:extLst>
          </p:cNvPr>
          <p:cNvSpPr/>
          <p:nvPr/>
        </p:nvSpPr>
        <p:spPr>
          <a:xfrm>
            <a:off x="5181600" y="3271518"/>
            <a:ext cx="195580" cy="2808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25AA-8834-4757-CEF3-330A1BAE257C}"/>
              </a:ext>
            </a:extLst>
          </p:cNvPr>
          <p:cNvSpPr/>
          <p:nvPr/>
        </p:nvSpPr>
        <p:spPr>
          <a:xfrm>
            <a:off x="5664200" y="3271517"/>
            <a:ext cx="195580" cy="28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For of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774E8-2579-6E88-1DBC-B2864D75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840" y="1773918"/>
            <a:ext cx="4238315" cy="116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38DCA9-4886-E3E9-F486-B011102A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798" y="3073429"/>
            <a:ext cx="3922401" cy="15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For 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B176-E6EF-6D08-D5AB-DF79A563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42" y="1781402"/>
            <a:ext cx="3446711" cy="96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AD6AA-8954-05C5-C336-CE228793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483" y="2877665"/>
            <a:ext cx="5409031" cy="1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map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5859A-73D6-D8D6-6207-4C8200216D3D}"/>
              </a:ext>
            </a:extLst>
          </p:cNvPr>
          <p:cNvSpPr txBox="1"/>
          <p:nvPr/>
        </p:nvSpPr>
        <p:spPr>
          <a:xfrm>
            <a:off x="3532292" y="1803350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array.map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callbackFn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51282-1CD7-7885-609A-CF1F3D53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60" y="2456875"/>
            <a:ext cx="5181081" cy="192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5859A-73D6-D8D6-6207-4C8200216D3D}"/>
              </a:ext>
            </a:extLst>
          </p:cNvPr>
          <p:cNvSpPr txBox="1"/>
          <p:nvPr/>
        </p:nvSpPr>
        <p:spPr>
          <a:xfrm>
            <a:off x="3532292" y="1803350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array.filter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callbackFn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F3327-3A84-5D9A-6E32-534FDE83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97" y="2289738"/>
            <a:ext cx="6135806" cy="19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internals of JavaScript</a:t>
            </a: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JavaScript and why to learn it</a:t>
            </a:r>
            <a:endParaRPr dirty="0"/>
          </a:p>
        </p:txBody>
      </p:sp>
      <p:sp>
        <p:nvSpPr>
          <p:cNvPr id="742" name="Google Shape;742;p35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syntax of JavaScript</a:t>
            </a:r>
            <a:endParaRPr dirty="0"/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212482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Callbacks – Promises – Async Await</a:t>
            </a:r>
            <a:endParaRPr dirty="0"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r>
              <a:rPr lang="en-US" dirty="0"/>
              <a:t>to JS</a:t>
            </a:r>
            <a:endParaRPr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syntax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112E54"/>
                </a:solidFill>
                <a:effectLst/>
                <a:latin typeface="Montserrat" pitchFamily="2" charset="0"/>
                <a:ea typeface="Montserrat" pitchFamily="2" charset="0"/>
                <a:cs typeface="Montserrat" pitchFamily="2" charset="0"/>
              </a:rPr>
              <a:t>How JS works</a:t>
            </a:r>
            <a:endParaRPr lang="en-US" dirty="0">
              <a:effectLst/>
            </a:endParaRP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Asynchronous syntax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F3722-930F-0ACB-FA35-64883D016B93}"/>
              </a:ext>
            </a:extLst>
          </p:cNvPr>
          <p:cNvSpPr txBox="1"/>
          <p:nvPr/>
        </p:nvSpPr>
        <p:spPr>
          <a:xfrm>
            <a:off x="645658" y="149426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Montserrat"/>
                <a:sym typeface="Montserrat"/>
              </a:rPr>
              <a:t>reduce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5859A-73D6-D8D6-6207-4C8200216D3D}"/>
              </a:ext>
            </a:extLst>
          </p:cNvPr>
          <p:cNvSpPr txBox="1"/>
          <p:nvPr/>
        </p:nvSpPr>
        <p:spPr>
          <a:xfrm>
            <a:off x="3532292" y="1803350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array.reduce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</a:rPr>
              <a:t>callbackFn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BCF65-B10B-B97D-1DD3-8056F807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86" y="2284277"/>
            <a:ext cx="6666454" cy="233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647973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JS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720000" y="3648473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JavaScript and why to learn it</a:t>
            </a: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1534181" cy="562396"/>
              <a:chOff x="1096075" y="487799"/>
              <a:chExt cx="3152210" cy="1155530"/>
            </a:xfrm>
          </p:grpSpPr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FCDA3-D796-A20B-5A2C-22EFF038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10" y="1151589"/>
            <a:ext cx="1278170" cy="12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JS</a:t>
            </a:r>
            <a:endParaRPr dirty="0"/>
          </a:p>
        </p:txBody>
      </p:sp>
      <p:sp>
        <p:nvSpPr>
          <p:cNvPr id="868" name="Google Shape;868;p37"/>
          <p:cNvSpPr txBox="1">
            <a:spLocks noGrp="1"/>
          </p:cNvSpPr>
          <p:nvPr>
            <p:ph type="subTitle" idx="1"/>
          </p:nvPr>
        </p:nvSpPr>
        <p:spPr>
          <a:xfrm>
            <a:off x="3910397" y="2717575"/>
            <a:ext cx="3679865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was created by Brendan </a:t>
            </a:r>
            <a:r>
              <a:rPr lang="en-US" dirty="0" err="1"/>
              <a:t>Eich</a:t>
            </a:r>
            <a:r>
              <a:rPr lang="en-US" dirty="0"/>
              <a:t>, a programmer working at Netscape in 1995. JavaScript was originally developed under the name "Mocha" and later renamed to "</a:t>
            </a:r>
            <a:r>
              <a:rPr lang="en-US" dirty="0" err="1"/>
              <a:t>LiveScript</a:t>
            </a:r>
            <a:r>
              <a:rPr lang="en-US" dirty="0"/>
              <a:t>" before settling on its current name.</a:t>
            </a:r>
            <a:endParaRPr dirty="0"/>
          </a:p>
        </p:txBody>
      </p:sp>
      <p:sp>
        <p:nvSpPr>
          <p:cNvPr id="869" name="Google Shape;869;p37"/>
          <p:cNvSpPr txBox="1">
            <a:spLocks noGrp="1"/>
          </p:cNvSpPr>
          <p:nvPr>
            <p:ph type="subTitle" idx="2"/>
          </p:nvPr>
        </p:nvSpPr>
        <p:spPr>
          <a:xfrm>
            <a:off x="4386182" y="1420893"/>
            <a:ext cx="3049223" cy="1098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JavaScript is a high-level programming language used for creating dynamic and interactive web pages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050" name="Picture 2" descr="Brendan Eich - Wikipedia">
            <a:extLst>
              <a:ext uri="{FF2B5EF4-FFF2-40B4-BE49-F238E27FC236}">
                <a16:creationId xmlns:a16="http://schemas.microsoft.com/office/drawing/2014/main" id="{A6EE5F7F-A839-38FF-6E67-FFABD0EE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78" y="2717575"/>
            <a:ext cx="1765900" cy="17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69;p37">
            <a:extLst>
              <a:ext uri="{FF2B5EF4-FFF2-40B4-BE49-F238E27FC236}">
                <a16:creationId xmlns:a16="http://schemas.microsoft.com/office/drawing/2014/main" id="{4F638B14-BA4F-D959-E803-6BEAAA3EBB9C}"/>
              </a:ext>
            </a:extLst>
          </p:cNvPr>
          <p:cNvSpPr txBox="1">
            <a:spLocks/>
          </p:cNvSpPr>
          <p:nvPr/>
        </p:nvSpPr>
        <p:spPr>
          <a:xfrm>
            <a:off x="957782" y="1420893"/>
            <a:ext cx="3049223" cy="109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is one of the three core web technologies.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 build="p"/>
      <p:bldP spid="869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we do using JS</a:t>
            </a:r>
            <a:endParaRPr dirty="0"/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1"/>
          </p:nvPr>
        </p:nvSpPr>
        <p:spPr>
          <a:xfrm>
            <a:off x="3513684" y="3645107"/>
            <a:ext cx="2853000" cy="47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 or Deno</a:t>
            </a:r>
            <a:endParaRPr dirty="0"/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3513684" y="2077613"/>
            <a:ext cx="3947397" cy="981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React, Angular, Vue, Next, </a:t>
            </a:r>
            <a:r>
              <a:rPr lang="en-US" dirty="0" err="1"/>
              <a:t>Nuxt</a:t>
            </a:r>
            <a:r>
              <a:rPr lang="en-US" dirty="0"/>
              <a:t>, Svelte, </a:t>
            </a:r>
            <a:r>
              <a:rPr lang="en-US" dirty="0" err="1"/>
              <a:t>Qwik</a:t>
            </a:r>
            <a:r>
              <a:rPr lang="en-US" dirty="0"/>
              <a:t>, Remix, Solid, Backbone, jQuery, Ember, </a:t>
            </a:r>
            <a:r>
              <a:rPr lang="en-US" dirty="0" err="1"/>
              <a:t>Preact</a:t>
            </a:r>
            <a:r>
              <a:rPr lang="en-US" dirty="0"/>
              <a:t>, and more</a:t>
            </a: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3"/>
          </p:nvPr>
        </p:nvSpPr>
        <p:spPr>
          <a:xfrm>
            <a:off x="3513684" y="3295982"/>
            <a:ext cx="3258898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</a:t>
            </a:r>
            <a:endParaRPr dirty="0"/>
          </a:p>
        </p:txBody>
      </p:sp>
      <p:sp>
        <p:nvSpPr>
          <p:cNvPr id="1379" name="Google Shape;1379;p39"/>
          <p:cNvSpPr txBox="1">
            <a:spLocks noGrp="1"/>
          </p:cNvSpPr>
          <p:nvPr>
            <p:ph type="subTitle" idx="4"/>
          </p:nvPr>
        </p:nvSpPr>
        <p:spPr>
          <a:xfrm>
            <a:off x="3513684" y="1732316"/>
            <a:ext cx="33071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development</a:t>
            </a:r>
            <a:endParaRPr dirty="0"/>
          </a:p>
        </p:txBody>
      </p:sp>
      <p:grpSp>
        <p:nvGrpSpPr>
          <p:cNvPr id="2" name="Google Shape;2846;p62">
            <a:extLst>
              <a:ext uri="{FF2B5EF4-FFF2-40B4-BE49-F238E27FC236}">
                <a16:creationId xmlns:a16="http://schemas.microsoft.com/office/drawing/2014/main" id="{02F8E4F6-D998-54D3-8890-204ACBEF4EC2}"/>
              </a:ext>
            </a:extLst>
          </p:cNvPr>
          <p:cNvGrpSpPr/>
          <p:nvPr/>
        </p:nvGrpSpPr>
        <p:grpSpPr>
          <a:xfrm>
            <a:off x="747257" y="1629151"/>
            <a:ext cx="2222728" cy="2764328"/>
            <a:chOff x="1311900" y="2073147"/>
            <a:chExt cx="2222728" cy="2764328"/>
          </a:xfrm>
        </p:grpSpPr>
        <p:sp>
          <p:nvSpPr>
            <p:cNvPr id="3" name="Google Shape;2847;p62">
              <a:extLst>
                <a:ext uri="{FF2B5EF4-FFF2-40B4-BE49-F238E27FC236}">
                  <a16:creationId xmlns:a16="http://schemas.microsoft.com/office/drawing/2014/main" id="{81E14278-7AA1-3F81-D0F4-F53C4F830B05}"/>
                </a:ext>
              </a:extLst>
            </p:cNvPr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848;p62">
              <a:extLst>
                <a:ext uri="{FF2B5EF4-FFF2-40B4-BE49-F238E27FC236}">
                  <a16:creationId xmlns:a16="http://schemas.microsoft.com/office/drawing/2014/main" id="{41E4EC0D-94F4-C22F-AF7D-E3416D258DD1}"/>
                </a:ext>
              </a:extLst>
            </p:cNvPr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5" name="Google Shape;2849;p62">
                <a:extLst>
                  <a:ext uri="{FF2B5EF4-FFF2-40B4-BE49-F238E27FC236}">
                    <a16:creationId xmlns:a16="http://schemas.microsoft.com/office/drawing/2014/main" id="{385C8B59-3B20-3789-D466-66974113470F}"/>
                  </a:ext>
                </a:extLst>
              </p:cNvPr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50;p62">
                <a:extLst>
                  <a:ext uri="{FF2B5EF4-FFF2-40B4-BE49-F238E27FC236}">
                    <a16:creationId xmlns:a16="http://schemas.microsoft.com/office/drawing/2014/main" id="{4C07DD3C-A4BD-CDC5-9699-C33C9DDD845E}"/>
                  </a:ext>
                </a:extLst>
              </p:cNvPr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51;p62">
                <a:extLst>
                  <a:ext uri="{FF2B5EF4-FFF2-40B4-BE49-F238E27FC236}">
                    <a16:creationId xmlns:a16="http://schemas.microsoft.com/office/drawing/2014/main" id="{2B3C3207-88A2-D97C-B110-AAA57F854EA8}"/>
                  </a:ext>
                </a:extLst>
              </p:cNvPr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52;p62">
                <a:extLst>
                  <a:ext uri="{FF2B5EF4-FFF2-40B4-BE49-F238E27FC236}">
                    <a16:creationId xmlns:a16="http://schemas.microsoft.com/office/drawing/2014/main" id="{A2EB9E78-4888-3975-7939-AF422576AFA5}"/>
                  </a:ext>
                </a:extLst>
              </p:cNvPr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53;p62">
                <a:extLst>
                  <a:ext uri="{FF2B5EF4-FFF2-40B4-BE49-F238E27FC236}">
                    <a16:creationId xmlns:a16="http://schemas.microsoft.com/office/drawing/2014/main" id="{8140408A-4B7E-96E7-8B91-E385516A7310}"/>
                  </a:ext>
                </a:extLst>
              </p:cNvPr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54;p62">
                <a:extLst>
                  <a:ext uri="{FF2B5EF4-FFF2-40B4-BE49-F238E27FC236}">
                    <a16:creationId xmlns:a16="http://schemas.microsoft.com/office/drawing/2014/main" id="{38F37150-0D92-5E5E-8E7D-3E2DB1A0EE27}"/>
                  </a:ext>
                </a:extLst>
              </p:cNvPr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855;p62">
                <a:extLst>
                  <a:ext uri="{FF2B5EF4-FFF2-40B4-BE49-F238E27FC236}">
                    <a16:creationId xmlns:a16="http://schemas.microsoft.com/office/drawing/2014/main" id="{A21DCBCF-3D9E-CCE0-8533-F31B8EE4ED37}"/>
                  </a:ext>
                </a:extLst>
              </p:cNvPr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56;p62">
                <a:extLst>
                  <a:ext uri="{FF2B5EF4-FFF2-40B4-BE49-F238E27FC236}">
                    <a16:creationId xmlns:a16="http://schemas.microsoft.com/office/drawing/2014/main" id="{34B9E3ED-7357-D5F0-829B-5CFE655ED75A}"/>
                  </a:ext>
                </a:extLst>
              </p:cNvPr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857;p62">
                <a:extLst>
                  <a:ext uri="{FF2B5EF4-FFF2-40B4-BE49-F238E27FC236}">
                    <a16:creationId xmlns:a16="http://schemas.microsoft.com/office/drawing/2014/main" id="{6F03AB4C-0C6C-798B-447D-DCD42CB8A79B}"/>
                  </a:ext>
                </a:extLst>
              </p:cNvPr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58;p62">
                <a:extLst>
                  <a:ext uri="{FF2B5EF4-FFF2-40B4-BE49-F238E27FC236}">
                    <a16:creationId xmlns:a16="http://schemas.microsoft.com/office/drawing/2014/main" id="{CA1E74AA-665B-D33F-F7EC-BEE45533EC3A}"/>
                  </a:ext>
                </a:extLst>
              </p:cNvPr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59;p62">
                <a:extLst>
                  <a:ext uri="{FF2B5EF4-FFF2-40B4-BE49-F238E27FC236}">
                    <a16:creationId xmlns:a16="http://schemas.microsoft.com/office/drawing/2014/main" id="{736C4BE1-3976-4547-8A85-B49F63025863}"/>
                  </a:ext>
                </a:extLst>
              </p:cNvPr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60;p62">
                <a:extLst>
                  <a:ext uri="{FF2B5EF4-FFF2-40B4-BE49-F238E27FC236}">
                    <a16:creationId xmlns:a16="http://schemas.microsoft.com/office/drawing/2014/main" id="{A5B0088B-F522-F23B-7161-1B8BE880056B}"/>
                  </a:ext>
                </a:extLst>
              </p:cNvPr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61;p62">
                <a:extLst>
                  <a:ext uri="{FF2B5EF4-FFF2-40B4-BE49-F238E27FC236}">
                    <a16:creationId xmlns:a16="http://schemas.microsoft.com/office/drawing/2014/main" id="{B8D49783-196B-CE5E-AFC1-2C4BF37B4DB6}"/>
                  </a:ext>
                </a:extLst>
              </p:cNvPr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62;p62">
                <a:extLst>
                  <a:ext uri="{FF2B5EF4-FFF2-40B4-BE49-F238E27FC236}">
                    <a16:creationId xmlns:a16="http://schemas.microsoft.com/office/drawing/2014/main" id="{999CFEB2-29CB-B64C-9798-7E0D700E74DF}"/>
                  </a:ext>
                </a:extLst>
              </p:cNvPr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63;p62">
                <a:extLst>
                  <a:ext uri="{FF2B5EF4-FFF2-40B4-BE49-F238E27FC236}">
                    <a16:creationId xmlns:a16="http://schemas.microsoft.com/office/drawing/2014/main" id="{E172E2C6-78F9-9AF2-7DBA-50365C3704F1}"/>
                  </a:ext>
                </a:extLst>
              </p:cNvPr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64;p62">
                <a:extLst>
                  <a:ext uri="{FF2B5EF4-FFF2-40B4-BE49-F238E27FC236}">
                    <a16:creationId xmlns:a16="http://schemas.microsoft.com/office/drawing/2014/main" id="{4F4FC7DE-2B4E-434D-C51C-16BC4D2EC39B}"/>
                  </a:ext>
                </a:extLst>
              </p:cNvPr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65;p62">
                <a:extLst>
                  <a:ext uri="{FF2B5EF4-FFF2-40B4-BE49-F238E27FC236}">
                    <a16:creationId xmlns:a16="http://schemas.microsoft.com/office/drawing/2014/main" id="{C790B64E-2B9B-23B9-5E00-4DB9B0530A77}"/>
                  </a:ext>
                </a:extLst>
              </p:cNvPr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66;p62">
                <a:extLst>
                  <a:ext uri="{FF2B5EF4-FFF2-40B4-BE49-F238E27FC236}">
                    <a16:creationId xmlns:a16="http://schemas.microsoft.com/office/drawing/2014/main" id="{63CE87CD-D7E5-8FA9-C614-3E540E8C7F43}"/>
                  </a:ext>
                </a:extLst>
              </p:cNvPr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67;p62">
                <a:extLst>
                  <a:ext uri="{FF2B5EF4-FFF2-40B4-BE49-F238E27FC236}">
                    <a16:creationId xmlns:a16="http://schemas.microsoft.com/office/drawing/2014/main" id="{52803F0C-2F0F-7F62-3EE4-8F9A51C230CE}"/>
                  </a:ext>
                </a:extLst>
              </p:cNvPr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68;p62">
                <a:extLst>
                  <a:ext uri="{FF2B5EF4-FFF2-40B4-BE49-F238E27FC236}">
                    <a16:creationId xmlns:a16="http://schemas.microsoft.com/office/drawing/2014/main" id="{1EB7B077-C917-CAE9-7672-2D815D1E1DFE}"/>
                  </a:ext>
                </a:extLst>
              </p:cNvPr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69;p62">
                <a:extLst>
                  <a:ext uri="{FF2B5EF4-FFF2-40B4-BE49-F238E27FC236}">
                    <a16:creationId xmlns:a16="http://schemas.microsoft.com/office/drawing/2014/main" id="{9FA2BD6C-12A9-ACCE-B4C1-E4326ECF7434}"/>
                  </a:ext>
                </a:extLst>
              </p:cNvPr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70;p62">
                <a:extLst>
                  <a:ext uri="{FF2B5EF4-FFF2-40B4-BE49-F238E27FC236}">
                    <a16:creationId xmlns:a16="http://schemas.microsoft.com/office/drawing/2014/main" id="{8E4BE457-10DD-391D-B5C4-5946C1C4076D}"/>
                  </a:ext>
                </a:extLst>
              </p:cNvPr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1;p62">
                <a:extLst>
                  <a:ext uri="{FF2B5EF4-FFF2-40B4-BE49-F238E27FC236}">
                    <a16:creationId xmlns:a16="http://schemas.microsoft.com/office/drawing/2014/main" id="{0B03BA22-C074-A150-1767-CB2454E51D0F}"/>
                  </a:ext>
                </a:extLst>
              </p:cNvPr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72;p62">
                <a:extLst>
                  <a:ext uri="{FF2B5EF4-FFF2-40B4-BE49-F238E27FC236}">
                    <a16:creationId xmlns:a16="http://schemas.microsoft.com/office/drawing/2014/main" id="{73A7AAC0-7253-DD5E-C206-E7D3279A9BE6}"/>
                  </a:ext>
                </a:extLst>
              </p:cNvPr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873;p62">
                <a:extLst>
                  <a:ext uri="{FF2B5EF4-FFF2-40B4-BE49-F238E27FC236}">
                    <a16:creationId xmlns:a16="http://schemas.microsoft.com/office/drawing/2014/main" id="{D56FC444-2122-2EC6-B1A0-3C73BE3F43C6}"/>
                  </a:ext>
                </a:extLst>
              </p:cNvPr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874;p62">
                <a:extLst>
                  <a:ext uri="{FF2B5EF4-FFF2-40B4-BE49-F238E27FC236}">
                    <a16:creationId xmlns:a16="http://schemas.microsoft.com/office/drawing/2014/main" id="{1BC8C812-922D-35D8-142F-DB023EA1026A}"/>
                  </a:ext>
                </a:extLst>
              </p:cNvPr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75;p62">
                <a:extLst>
                  <a:ext uri="{FF2B5EF4-FFF2-40B4-BE49-F238E27FC236}">
                    <a16:creationId xmlns:a16="http://schemas.microsoft.com/office/drawing/2014/main" id="{BFDAA1AC-CCB0-865D-A3E3-FE5C4E4086B8}"/>
                  </a:ext>
                </a:extLst>
              </p:cNvPr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76;p62">
                <a:extLst>
                  <a:ext uri="{FF2B5EF4-FFF2-40B4-BE49-F238E27FC236}">
                    <a16:creationId xmlns:a16="http://schemas.microsoft.com/office/drawing/2014/main" id="{32DA0C30-4C7B-BCAE-6588-1BF9B54C8606}"/>
                  </a:ext>
                </a:extLst>
              </p:cNvPr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77;p62">
                <a:extLst>
                  <a:ext uri="{FF2B5EF4-FFF2-40B4-BE49-F238E27FC236}">
                    <a16:creationId xmlns:a16="http://schemas.microsoft.com/office/drawing/2014/main" id="{452FC5DA-92ED-0300-94E7-BF25822A6126}"/>
                  </a:ext>
                </a:extLst>
              </p:cNvPr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78;p62">
                <a:extLst>
                  <a:ext uri="{FF2B5EF4-FFF2-40B4-BE49-F238E27FC236}">
                    <a16:creationId xmlns:a16="http://schemas.microsoft.com/office/drawing/2014/main" id="{01420EF4-228A-2BFB-8DDB-2621460EB482}"/>
                  </a:ext>
                </a:extLst>
              </p:cNvPr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79;p62">
                <a:extLst>
                  <a:ext uri="{FF2B5EF4-FFF2-40B4-BE49-F238E27FC236}">
                    <a16:creationId xmlns:a16="http://schemas.microsoft.com/office/drawing/2014/main" id="{4ABAC8A2-7AC1-30C6-3929-3AE0DBC5524D}"/>
                  </a:ext>
                </a:extLst>
              </p:cNvPr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80;p62">
                <a:extLst>
                  <a:ext uri="{FF2B5EF4-FFF2-40B4-BE49-F238E27FC236}">
                    <a16:creationId xmlns:a16="http://schemas.microsoft.com/office/drawing/2014/main" id="{6CB63D11-55D0-E60A-046A-2303FDBDA71C}"/>
                  </a:ext>
                </a:extLst>
              </p:cNvPr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81;p62">
                <a:extLst>
                  <a:ext uri="{FF2B5EF4-FFF2-40B4-BE49-F238E27FC236}">
                    <a16:creationId xmlns:a16="http://schemas.microsoft.com/office/drawing/2014/main" id="{AB13AD46-AD35-3799-7422-1D697308FC9D}"/>
                  </a:ext>
                </a:extLst>
              </p:cNvPr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82;p62">
                <a:extLst>
                  <a:ext uri="{FF2B5EF4-FFF2-40B4-BE49-F238E27FC236}">
                    <a16:creationId xmlns:a16="http://schemas.microsoft.com/office/drawing/2014/main" id="{C43DC4A1-397B-F2C9-CADC-3E11053D55D7}"/>
                  </a:ext>
                </a:extLst>
              </p:cNvPr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83;p62">
                <a:extLst>
                  <a:ext uri="{FF2B5EF4-FFF2-40B4-BE49-F238E27FC236}">
                    <a16:creationId xmlns:a16="http://schemas.microsoft.com/office/drawing/2014/main" id="{E3ED3D2B-BEBB-7541-8F1F-70032C457198}"/>
                  </a:ext>
                </a:extLst>
              </p:cNvPr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884;p62">
                <a:extLst>
                  <a:ext uri="{FF2B5EF4-FFF2-40B4-BE49-F238E27FC236}">
                    <a16:creationId xmlns:a16="http://schemas.microsoft.com/office/drawing/2014/main" id="{AC7CE7C6-9C1D-825A-AABD-81D84ED29045}"/>
                  </a:ext>
                </a:extLst>
              </p:cNvPr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885;p62">
                <a:extLst>
                  <a:ext uri="{FF2B5EF4-FFF2-40B4-BE49-F238E27FC236}">
                    <a16:creationId xmlns:a16="http://schemas.microsoft.com/office/drawing/2014/main" id="{45C7BA19-0BC2-08CE-B626-C7C03D0C0503}"/>
                  </a:ext>
                </a:extLst>
              </p:cNvPr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886;p62">
                <a:extLst>
                  <a:ext uri="{FF2B5EF4-FFF2-40B4-BE49-F238E27FC236}">
                    <a16:creationId xmlns:a16="http://schemas.microsoft.com/office/drawing/2014/main" id="{232CB97A-5946-6921-0659-0DE37C959BB5}"/>
                  </a:ext>
                </a:extLst>
              </p:cNvPr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887;p62">
                <a:extLst>
                  <a:ext uri="{FF2B5EF4-FFF2-40B4-BE49-F238E27FC236}">
                    <a16:creationId xmlns:a16="http://schemas.microsoft.com/office/drawing/2014/main" id="{2DE5187D-062D-D70B-9BA4-052A99872DD6}"/>
                  </a:ext>
                </a:extLst>
              </p:cNvPr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88;p62">
                <a:extLst>
                  <a:ext uri="{FF2B5EF4-FFF2-40B4-BE49-F238E27FC236}">
                    <a16:creationId xmlns:a16="http://schemas.microsoft.com/office/drawing/2014/main" id="{DBB7891A-D61A-3FE8-D73B-D8414555911E}"/>
                  </a:ext>
                </a:extLst>
              </p:cNvPr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89;p62">
                <a:extLst>
                  <a:ext uri="{FF2B5EF4-FFF2-40B4-BE49-F238E27FC236}">
                    <a16:creationId xmlns:a16="http://schemas.microsoft.com/office/drawing/2014/main" id="{290AF0FA-32A0-9797-0F26-5AC0BCFF6755}"/>
                  </a:ext>
                </a:extLst>
              </p:cNvPr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90;p62">
                <a:extLst>
                  <a:ext uri="{FF2B5EF4-FFF2-40B4-BE49-F238E27FC236}">
                    <a16:creationId xmlns:a16="http://schemas.microsoft.com/office/drawing/2014/main" id="{F73AE559-1659-EB13-121C-C7981E425547}"/>
                  </a:ext>
                </a:extLst>
              </p:cNvPr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91;p62">
                <a:extLst>
                  <a:ext uri="{FF2B5EF4-FFF2-40B4-BE49-F238E27FC236}">
                    <a16:creationId xmlns:a16="http://schemas.microsoft.com/office/drawing/2014/main" id="{768E7974-CF74-6881-4B6B-041D24ABD195}"/>
                  </a:ext>
                </a:extLst>
              </p:cNvPr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92;p62">
                <a:extLst>
                  <a:ext uri="{FF2B5EF4-FFF2-40B4-BE49-F238E27FC236}">
                    <a16:creationId xmlns:a16="http://schemas.microsoft.com/office/drawing/2014/main" id="{AFEC1EF5-2429-A6E8-8960-3602CC99C4F0}"/>
                  </a:ext>
                </a:extLst>
              </p:cNvPr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93;p62">
                <a:extLst>
                  <a:ext uri="{FF2B5EF4-FFF2-40B4-BE49-F238E27FC236}">
                    <a16:creationId xmlns:a16="http://schemas.microsoft.com/office/drawing/2014/main" id="{DC9B9DF6-4098-076D-C703-832764E98CA0}"/>
                  </a:ext>
                </a:extLst>
              </p:cNvPr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94;p62">
                <a:extLst>
                  <a:ext uri="{FF2B5EF4-FFF2-40B4-BE49-F238E27FC236}">
                    <a16:creationId xmlns:a16="http://schemas.microsoft.com/office/drawing/2014/main" id="{798DDA41-41DD-EC5D-38E2-6D9FE3884C3E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95;p62">
                <a:extLst>
                  <a:ext uri="{FF2B5EF4-FFF2-40B4-BE49-F238E27FC236}">
                    <a16:creationId xmlns:a16="http://schemas.microsoft.com/office/drawing/2014/main" id="{2B2F2404-E6E6-9C1E-2851-3A33FD14413D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96;p62">
                <a:extLst>
                  <a:ext uri="{FF2B5EF4-FFF2-40B4-BE49-F238E27FC236}">
                    <a16:creationId xmlns:a16="http://schemas.microsoft.com/office/drawing/2014/main" id="{79A760FA-C233-FF96-D432-5B3B88FCBCC9}"/>
                  </a:ext>
                </a:extLst>
              </p:cNvPr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97;p62">
                <a:extLst>
                  <a:ext uri="{FF2B5EF4-FFF2-40B4-BE49-F238E27FC236}">
                    <a16:creationId xmlns:a16="http://schemas.microsoft.com/office/drawing/2014/main" id="{C3F71CA1-C87C-A83D-63C9-A0615636A068}"/>
                  </a:ext>
                </a:extLst>
              </p:cNvPr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98;p62">
                <a:extLst>
                  <a:ext uri="{FF2B5EF4-FFF2-40B4-BE49-F238E27FC236}">
                    <a16:creationId xmlns:a16="http://schemas.microsoft.com/office/drawing/2014/main" id="{F1150A0F-CFEA-A173-57DC-239F4FF5B088}"/>
                  </a:ext>
                </a:extLst>
              </p:cNvPr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99;p62">
                <a:extLst>
                  <a:ext uri="{FF2B5EF4-FFF2-40B4-BE49-F238E27FC236}">
                    <a16:creationId xmlns:a16="http://schemas.microsoft.com/office/drawing/2014/main" id="{9C6E1B0F-3480-A975-137A-ADE7C913EE4D}"/>
                  </a:ext>
                </a:extLst>
              </p:cNvPr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00;p62">
                <a:extLst>
                  <a:ext uri="{FF2B5EF4-FFF2-40B4-BE49-F238E27FC236}">
                    <a16:creationId xmlns:a16="http://schemas.microsoft.com/office/drawing/2014/main" id="{05C09E29-37DD-6337-42A6-1F1FA8133659}"/>
                  </a:ext>
                </a:extLst>
              </p:cNvPr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901;p62">
                <a:extLst>
                  <a:ext uri="{FF2B5EF4-FFF2-40B4-BE49-F238E27FC236}">
                    <a16:creationId xmlns:a16="http://schemas.microsoft.com/office/drawing/2014/main" id="{359188C0-101F-C4D0-5200-2533FC51AC67}"/>
                  </a:ext>
                </a:extLst>
              </p:cNvPr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02;p62">
                <a:extLst>
                  <a:ext uri="{FF2B5EF4-FFF2-40B4-BE49-F238E27FC236}">
                    <a16:creationId xmlns:a16="http://schemas.microsoft.com/office/drawing/2014/main" id="{3C42735B-0D41-5F61-512E-9966758BC48C}"/>
                  </a:ext>
                </a:extLst>
              </p:cNvPr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03;p62">
                <a:extLst>
                  <a:ext uri="{FF2B5EF4-FFF2-40B4-BE49-F238E27FC236}">
                    <a16:creationId xmlns:a16="http://schemas.microsoft.com/office/drawing/2014/main" id="{7DBC4D7C-35F1-EA72-602F-9F0FFCCB3429}"/>
                  </a:ext>
                </a:extLst>
              </p:cNvPr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04;p62">
                <a:extLst>
                  <a:ext uri="{FF2B5EF4-FFF2-40B4-BE49-F238E27FC236}">
                    <a16:creationId xmlns:a16="http://schemas.microsoft.com/office/drawing/2014/main" id="{ECC135F0-F04D-D95D-0DEB-350F01C16B5E}"/>
                  </a:ext>
                </a:extLst>
              </p:cNvPr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05;p62">
                <a:extLst>
                  <a:ext uri="{FF2B5EF4-FFF2-40B4-BE49-F238E27FC236}">
                    <a16:creationId xmlns:a16="http://schemas.microsoft.com/office/drawing/2014/main" id="{484911D7-E1E0-38C1-D01A-C5D6908A2F4E}"/>
                  </a:ext>
                </a:extLst>
              </p:cNvPr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06;p62">
                <a:extLst>
                  <a:ext uri="{FF2B5EF4-FFF2-40B4-BE49-F238E27FC236}">
                    <a16:creationId xmlns:a16="http://schemas.microsoft.com/office/drawing/2014/main" id="{094E3E76-1608-7B6C-9356-6E797FD9BB48}"/>
                  </a:ext>
                </a:extLst>
              </p:cNvPr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07;p62">
                <a:extLst>
                  <a:ext uri="{FF2B5EF4-FFF2-40B4-BE49-F238E27FC236}">
                    <a16:creationId xmlns:a16="http://schemas.microsoft.com/office/drawing/2014/main" id="{355F6095-F385-AE98-C407-65AB22AC37E7}"/>
                  </a:ext>
                </a:extLst>
              </p:cNvPr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2908;p62">
                <a:extLst>
                  <a:ext uri="{FF2B5EF4-FFF2-40B4-BE49-F238E27FC236}">
                    <a16:creationId xmlns:a16="http://schemas.microsoft.com/office/drawing/2014/main" id="{9B521248-6C2C-0804-1833-66527663B418}"/>
                  </a:ext>
                </a:extLst>
              </p:cNvPr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2909;p62">
                <a:extLst>
                  <a:ext uri="{FF2B5EF4-FFF2-40B4-BE49-F238E27FC236}">
                    <a16:creationId xmlns:a16="http://schemas.microsoft.com/office/drawing/2014/main" id="{318FD7A6-FF21-FD68-EF9A-DC4BEE5BD0BD}"/>
                  </a:ext>
                </a:extLst>
              </p:cNvPr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2910;p62">
                <a:extLst>
                  <a:ext uri="{FF2B5EF4-FFF2-40B4-BE49-F238E27FC236}">
                    <a16:creationId xmlns:a16="http://schemas.microsoft.com/office/drawing/2014/main" id="{7031CD6C-E876-AC89-76A2-3DEDAE12182A}"/>
                  </a:ext>
                </a:extLst>
              </p:cNvPr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2911;p62">
                <a:extLst>
                  <a:ext uri="{FF2B5EF4-FFF2-40B4-BE49-F238E27FC236}">
                    <a16:creationId xmlns:a16="http://schemas.microsoft.com/office/drawing/2014/main" id="{B6C26D83-873A-932E-B0AF-F5010CA112B0}"/>
                  </a:ext>
                </a:extLst>
              </p:cNvPr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2912;p62">
                <a:extLst>
                  <a:ext uri="{FF2B5EF4-FFF2-40B4-BE49-F238E27FC236}">
                    <a16:creationId xmlns:a16="http://schemas.microsoft.com/office/drawing/2014/main" id="{CE125B77-552B-3400-5C12-BDF873A4B0D7}"/>
                  </a:ext>
                </a:extLst>
              </p:cNvPr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2913;p62">
                <a:extLst>
                  <a:ext uri="{FF2B5EF4-FFF2-40B4-BE49-F238E27FC236}">
                    <a16:creationId xmlns:a16="http://schemas.microsoft.com/office/drawing/2014/main" id="{7E17FDBD-F389-A32D-8840-D87CA0311F5E}"/>
                  </a:ext>
                </a:extLst>
              </p:cNvPr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2914;p62">
                <a:extLst>
                  <a:ext uri="{FF2B5EF4-FFF2-40B4-BE49-F238E27FC236}">
                    <a16:creationId xmlns:a16="http://schemas.microsoft.com/office/drawing/2014/main" id="{028666A7-1967-6379-14A0-4462BFD815A5}"/>
                  </a:ext>
                </a:extLst>
              </p:cNvPr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2915;p62">
                <a:extLst>
                  <a:ext uri="{FF2B5EF4-FFF2-40B4-BE49-F238E27FC236}">
                    <a16:creationId xmlns:a16="http://schemas.microsoft.com/office/drawing/2014/main" id="{E7A62A23-0A95-8AAF-2DBC-094B93DBD6A6}"/>
                  </a:ext>
                </a:extLst>
              </p:cNvPr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2916;p62">
                <a:extLst>
                  <a:ext uri="{FF2B5EF4-FFF2-40B4-BE49-F238E27FC236}">
                    <a16:creationId xmlns:a16="http://schemas.microsoft.com/office/drawing/2014/main" id="{6FCC4D72-6F5D-2AC3-A1FA-1068E8B5D360}"/>
                  </a:ext>
                </a:extLst>
              </p:cNvPr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2917;p62">
                <a:extLst>
                  <a:ext uri="{FF2B5EF4-FFF2-40B4-BE49-F238E27FC236}">
                    <a16:creationId xmlns:a16="http://schemas.microsoft.com/office/drawing/2014/main" id="{E4E2C7EF-B11D-05C2-D69F-E649DC83FF73}"/>
                  </a:ext>
                </a:extLst>
              </p:cNvPr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2918;p62">
                <a:extLst>
                  <a:ext uri="{FF2B5EF4-FFF2-40B4-BE49-F238E27FC236}">
                    <a16:creationId xmlns:a16="http://schemas.microsoft.com/office/drawing/2014/main" id="{2045418C-EAA8-3648-2F75-A78E205A795E}"/>
                  </a:ext>
                </a:extLst>
              </p:cNvPr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2919;p62">
                <a:extLst>
                  <a:ext uri="{FF2B5EF4-FFF2-40B4-BE49-F238E27FC236}">
                    <a16:creationId xmlns:a16="http://schemas.microsoft.com/office/drawing/2014/main" id="{BE3A4DD5-29CD-9949-5DF8-501B6D53AD4F}"/>
                  </a:ext>
                </a:extLst>
              </p:cNvPr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2920;p62">
                <a:extLst>
                  <a:ext uri="{FF2B5EF4-FFF2-40B4-BE49-F238E27FC236}">
                    <a16:creationId xmlns:a16="http://schemas.microsoft.com/office/drawing/2014/main" id="{37F10FCB-B99A-B593-1D4E-35477E8F9295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2921;p62">
                <a:extLst>
                  <a:ext uri="{FF2B5EF4-FFF2-40B4-BE49-F238E27FC236}">
                    <a16:creationId xmlns:a16="http://schemas.microsoft.com/office/drawing/2014/main" id="{73724CCB-83AF-686E-59E9-05D317005258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2922;p62">
                <a:extLst>
                  <a:ext uri="{FF2B5EF4-FFF2-40B4-BE49-F238E27FC236}">
                    <a16:creationId xmlns:a16="http://schemas.microsoft.com/office/drawing/2014/main" id="{E436E9F1-3189-DEF7-464B-725C66D1A477}"/>
                  </a:ext>
                </a:extLst>
              </p:cNvPr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2923;p62">
                <a:extLst>
                  <a:ext uri="{FF2B5EF4-FFF2-40B4-BE49-F238E27FC236}">
                    <a16:creationId xmlns:a16="http://schemas.microsoft.com/office/drawing/2014/main" id="{6A09F531-4334-6DB5-C9C6-C5D68B5AAB0B}"/>
                  </a:ext>
                </a:extLst>
              </p:cNvPr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2924;p62">
                <a:extLst>
                  <a:ext uri="{FF2B5EF4-FFF2-40B4-BE49-F238E27FC236}">
                    <a16:creationId xmlns:a16="http://schemas.microsoft.com/office/drawing/2014/main" id="{49141EC7-291A-D816-61D4-165530F9610F}"/>
                  </a:ext>
                </a:extLst>
              </p:cNvPr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2925;p62">
                <a:extLst>
                  <a:ext uri="{FF2B5EF4-FFF2-40B4-BE49-F238E27FC236}">
                    <a16:creationId xmlns:a16="http://schemas.microsoft.com/office/drawing/2014/main" id="{14C9A029-8746-AD13-1CB9-A4AA7686EE91}"/>
                  </a:ext>
                </a:extLst>
              </p:cNvPr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2926;p62">
                <a:extLst>
                  <a:ext uri="{FF2B5EF4-FFF2-40B4-BE49-F238E27FC236}">
                    <a16:creationId xmlns:a16="http://schemas.microsoft.com/office/drawing/2014/main" id="{E73D606D-97CF-039C-67F3-C3F10BE30213}"/>
                  </a:ext>
                </a:extLst>
              </p:cNvPr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2927;p62">
                <a:extLst>
                  <a:ext uri="{FF2B5EF4-FFF2-40B4-BE49-F238E27FC236}">
                    <a16:creationId xmlns:a16="http://schemas.microsoft.com/office/drawing/2014/main" id="{9F6E7FAA-ACA7-6C29-DB73-77AFB2A7508D}"/>
                  </a:ext>
                </a:extLst>
              </p:cNvPr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" grpId="0" build="p"/>
      <p:bldP spid="1377" grpId="0" build="p"/>
      <p:bldP spid="1378" grpId="0" build="p"/>
      <p:bldP spid="13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else we can do with JS</a:t>
            </a:r>
            <a:endParaRPr dirty="0"/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1"/>
          </p:nvPr>
        </p:nvSpPr>
        <p:spPr>
          <a:xfrm>
            <a:off x="4703147" y="3623224"/>
            <a:ext cx="2853000" cy="47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Electron.js</a:t>
            </a:r>
            <a:endParaRPr dirty="0"/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4703147" y="2092757"/>
            <a:ext cx="1928112" cy="494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Native, Ionic </a:t>
            </a: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3"/>
          </p:nvPr>
        </p:nvSpPr>
        <p:spPr>
          <a:xfrm>
            <a:off x="4703147" y="3221641"/>
            <a:ext cx="3258898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development</a:t>
            </a:r>
            <a:endParaRPr dirty="0"/>
          </a:p>
        </p:txBody>
      </p:sp>
      <p:sp>
        <p:nvSpPr>
          <p:cNvPr id="1379" name="Google Shape;1379;p39"/>
          <p:cNvSpPr txBox="1">
            <a:spLocks noGrp="1"/>
          </p:cNvSpPr>
          <p:nvPr>
            <p:ph type="subTitle" idx="4"/>
          </p:nvPr>
        </p:nvSpPr>
        <p:spPr>
          <a:xfrm>
            <a:off x="4703147" y="1695601"/>
            <a:ext cx="2962462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development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0245EF-0DB5-254F-480B-EF332F08FF38}"/>
              </a:ext>
            </a:extLst>
          </p:cNvPr>
          <p:cNvGrpSpPr/>
          <p:nvPr/>
        </p:nvGrpSpPr>
        <p:grpSpPr>
          <a:xfrm>
            <a:off x="1095295" y="1697989"/>
            <a:ext cx="2748698" cy="789536"/>
            <a:chOff x="421193" y="1901625"/>
            <a:chExt cx="3331115" cy="914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E401EF-C86D-621C-557B-16007C35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3" y="1947349"/>
              <a:ext cx="883997" cy="8230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B2C5DC-B7BA-CFD7-914A-5364A63B2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438" y="1901625"/>
              <a:ext cx="944962" cy="9144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ECD969-F51C-0CA6-628A-F33AFBB54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1992" y="1951159"/>
              <a:ext cx="853514" cy="8154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CCF6B5-981A-7338-2503-4716B059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1173" y="1916866"/>
              <a:ext cx="861135" cy="88399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793C600-D9A9-2863-EB88-A6E907286B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421"/>
          <a:stretch/>
        </p:blipFill>
        <p:spPr>
          <a:xfrm>
            <a:off x="1097328" y="2890142"/>
            <a:ext cx="1325995" cy="662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4BCB51-C966-36B8-D621-C908409699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332"/>
          <a:stretch/>
        </p:blipFill>
        <p:spPr>
          <a:xfrm>
            <a:off x="2571692" y="2890142"/>
            <a:ext cx="1242025" cy="6629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02C6E4-D753-7F2F-FD2F-142711AF68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194"/>
          <a:stretch/>
        </p:blipFill>
        <p:spPr>
          <a:xfrm>
            <a:off x="1097328" y="3623224"/>
            <a:ext cx="1294249" cy="716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84D2D9-9C5E-CEBC-B086-32485E7C27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63"/>
          <a:stretch/>
        </p:blipFill>
        <p:spPr>
          <a:xfrm>
            <a:off x="2550452" y="3642275"/>
            <a:ext cx="1954097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1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" grpId="0" build="p"/>
      <p:bldP spid="1377" grpId="0" build="p"/>
      <p:bldP spid="1378" grpId="0" build="p"/>
      <p:bldP spid="137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else we can do with JS</a:t>
            </a:r>
            <a:endParaRPr dirty="0"/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1"/>
          </p:nvPr>
        </p:nvSpPr>
        <p:spPr>
          <a:xfrm>
            <a:off x="4757878" y="3636541"/>
            <a:ext cx="2853000" cy="47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Johnny-Five, Cylon.js</a:t>
            </a:r>
            <a:endParaRPr dirty="0"/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4703147" y="2025851"/>
            <a:ext cx="1928112" cy="494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Tensorflow.js</a:t>
            </a: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3"/>
          </p:nvPr>
        </p:nvSpPr>
        <p:spPr>
          <a:xfrm>
            <a:off x="4757878" y="2860130"/>
            <a:ext cx="3258898" cy="750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Embedded systems and IOT</a:t>
            </a:r>
            <a:endParaRPr dirty="0"/>
          </a:p>
        </p:txBody>
      </p:sp>
      <p:sp>
        <p:nvSpPr>
          <p:cNvPr id="1379" name="Google Shape;1379;p39"/>
          <p:cNvSpPr txBox="1">
            <a:spLocks noGrp="1"/>
          </p:cNvSpPr>
          <p:nvPr>
            <p:ph type="subTitle" idx="4"/>
          </p:nvPr>
        </p:nvSpPr>
        <p:spPr>
          <a:xfrm>
            <a:off x="4703147" y="1628695"/>
            <a:ext cx="2962462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pic>
        <p:nvPicPr>
          <p:cNvPr id="2052" name="Picture 4" descr="Brief Introduction to Tensorflow for Deep Learning - Analytics Vidhya">
            <a:extLst>
              <a:ext uri="{FF2B5EF4-FFF2-40B4-BE49-F238E27FC236}">
                <a16:creationId xmlns:a16="http://schemas.microsoft.com/office/drawing/2014/main" id="{9267621D-AEEB-EE15-3088-B1350D7D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76" y="1493991"/>
            <a:ext cx="1027962" cy="10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5C73FA-CF54-CD5C-E4C4-6AFA8E5B93E8}"/>
              </a:ext>
            </a:extLst>
          </p:cNvPr>
          <p:cNvGrpSpPr/>
          <p:nvPr/>
        </p:nvGrpSpPr>
        <p:grpSpPr>
          <a:xfrm>
            <a:off x="720000" y="2885646"/>
            <a:ext cx="3484610" cy="1501789"/>
            <a:chOff x="720000" y="2885646"/>
            <a:chExt cx="3484610" cy="1501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EC0C5-2633-C2C1-E49B-A016A7E7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00" y="2885647"/>
              <a:ext cx="2209838" cy="15017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55B911-C1FB-609B-0724-D46ED881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9029" y="2885646"/>
              <a:ext cx="1215581" cy="1501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6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" grpId="0" build="p"/>
      <p:bldP spid="1377" grpId="0" build="p"/>
      <p:bldP spid="1378" grpId="0" build="p"/>
      <p:bldP spid="13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before JS</a:t>
            </a:r>
            <a:endParaRPr dirty="0"/>
          </a:p>
        </p:txBody>
      </p:sp>
      <p:pic>
        <p:nvPicPr>
          <p:cNvPr id="3074" name="Picture 2" descr="JavaScript Saved the Internet (and So Can You) | Flatiron School">
            <a:extLst>
              <a:ext uri="{FF2B5EF4-FFF2-40B4-BE49-F238E27FC236}">
                <a16:creationId xmlns:a16="http://schemas.microsoft.com/office/drawing/2014/main" id="{F01CF730-84A3-A844-4560-329B9003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83" y="1198001"/>
            <a:ext cx="6139780" cy="34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80D809B-262A-78D7-6221-19E6219B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9" y="1198001"/>
            <a:ext cx="6139780" cy="34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1A6CA73-8D06-7163-BFB2-96D74E22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15" y="1198001"/>
            <a:ext cx="6139780" cy="34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5E9A0E2-4DFF-84F5-1406-7D2DA4AF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39" y="1198001"/>
            <a:ext cx="6129354" cy="34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09C45A3-4F79-D397-43AA-DA8C736D5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1718" r="1932"/>
          <a:stretch/>
        </p:blipFill>
        <p:spPr bwMode="auto">
          <a:xfrm>
            <a:off x="2691160" y="1397619"/>
            <a:ext cx="4705403" cy="31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607</Words>
  <Application>Microsoft Office PowerPoint</Application>
  <PresentationFormat>On-screen Show (16:9)</PresentationFormat>
  <Paragraphs>130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DM Sans</vt:lpstr>
      <vt:lpstr>Bebas Neue</vt:lpstr>
      <vt:lpstr>Inter</vt:lpstr>
      <vt:lpstr>Montserrat</vt:lpstr>
      <vt:lpstr>Open Sans</vt:lpstr>
      <vt:lpstr>Microsoft Uighur</vt:lpstr>
      <vt:lpstr>Computer Workshop for Beginners by Slidesgo</vt:lpstr>
      <vt:lpstr>Node.js Workshop for backend</vt:lpstr>
      <vt:lpstr>PowerPoint Presentation</vt:lpstr>
      <vt:lpstr>Table of contents</vt:lpstr>
      <vt:lpstr>Introduction to JS</vt:lpstr>
      <vt:lpstr>What is JS</vt:lpstr>
      <vt:lpstr>What can we do using JS</vt:lpstr>
      <vt:lpstr>What else we can do with JS</vt:lpstr>
      <vt:lpstr>What else we can do with JS</vt:lpstr>
      <vt:lpstr>Web before JS</vt:lpstr>
      <vt:lpstr>Web with JS</vt:lpstr>
      <vt:lpstr>Basic syntax</vt:lpstr>
      <vt:lpstr>Data types</vt:lpstr>
      <vt:lpstr>Data types</vt:lpstr>
      <vt:lpstr>Data types</vt:lpstr>
      <vt:lpstr>Data types</vt:lpstr>
      <vt:lpstr>Declaring a variable</vt:lpstr>
      <vt:lpstr>Declaring a variable</vt:lpstr>
      <vt:lpstr>Declaring a variable</vt:lpstr>
      <vt:lpstr>Arrays</vt:lpstr>
      <vt:lpstr>Arrays methods</vt:lpstr>
      <vt:lpstr>Functions</vt:lpstr>
      <vt:lpstr>Function shapes</vt:lpstr>
      <vt:lpstr>Conditions</vt:lpstr>
      <vt:lpstr>Conditions</vt:lpstr>
      <vt:lpstr>Conditions</vt:lpstr>
      <vt:lpstr>Loops</vt:lpstr>
      <vt:lpstr>Loops</vt:lpstr>
      <vt:lpstr>Loops</vt:lpstr>
      <vt:lpstr>Loops</vt:lpstr>
      <vt:lpstr>Loops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Workshop for hackers</dc:title>
  <cp:lastModifiedBy>Ahmed khaled mohamed azab 1901275</cp:lastModifiedBy>
  <cp:revision>55</cp:revision>
  <dcterms:modified xsi:type="dcterms:W3CDTF">2023-07-21T22:51:47Z</dcterms:modified>
</cp:coreProperties>
</file>